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Scheduled Castes &amp; Tribes (</a:t>
            </a:r>
            <a:r>
              <a:rPr lang="fr-FR" b="1" dirty="0" err="1">
                <a:latin typeface="Slack-Lato"/>
              </a:rPr>
              <a:t>respectively</a:t>
            </a:r>
            <a:r>
              <a:rPr lang="fr-FR" b="1" dirty="0">
                <a:latin typeface="Slack-Lato"/>
              </a:rPr>
              <a:t> 67% and 61%) (and Others </a:t>
            </a:r>
            <a:r>
              <a:rPr lang="fr-FR" b="1" dirty="0" err="1">
                <a:latin typeface="Slack-Lato"/>
              </a:rPr>
              <a:t>mainly</a:t>
            </a:r>
            <a:r>
              <a:rPr lang="fr-FR" b="1" dirty="0">
                <a:latin typeface="Slack-Lato"/>
              </a:rPr>
              <a:t>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(59% of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068295"/>
            <a:ext cx="444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money,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, </a:t>
            </a:r>
          </a:p>
          <a:p>
            <a:r>
              <a:rPr lang="fr-FR" b="1" dirty="0">
                <a:latin typeface="Slack-Lato"/>
              </a:rPr>
              <a:t>More rural, </a:t>
            </a:r>
            <a:r>
              <a:rPr lang="fr-FR" b="1" dirty="0" err="1">
                <a:latin typeface="Slack-Lato"/>
              </a:rPr>
              <a:t>with</a:t>
            </a:r>
            <a:r>
              <a:rPr lang="fr-FR" b="1" dirty="0">
                <a:latin typeface="Slack-Lato"/>
              </a:rPr>
              <a:t> ration </a:t>
            </a:r>
            <a:r>
              <a:rPr lang="fr-FR" b="1" dirty="0" err="1">
                <a:latin typeface="Slack-Lato"/>
              </a:rPr>
              <a:t>card</a:t>
            </a:r>
            <a:endParaRPr lang="fr-FR" b="1" dirty="0">
              <a:latin typeface="Slack-Lato"/>
            </a:endParaRPr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lack-Lato"/>
              </a:rPr>
              <a:t>The main difference seems to be based on income level.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Religion and caste are not a criterion of food consumption –</a:t>
            </a:r>
          </a:p>
          <a:p>
            <a:r>
              <a:rPr lang="en-US" b="1" dirty="0">
                <a:latin typeface="Slack-Lato"/>
              </a:rPr>
              <a:t> you cannot assign special food to a religion/caste, regardless of income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But the poorest and those who eat less are mainly from the scheduled caste &amp; tribes, have Islam as their religion and live in rural areas.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 There is no difference in the structure of food consumption linked to religion/caste values</a:t>
            </a:r>
            <a:endParaRPr lang="fr-FR" b="1" dirty="0">
              <a:latin typeface="Slack-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000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000" dirty="0">
                <a:latin typeface="Slack-Lato"/>
                <a:sym typeface="Poppins"/>
              </a:rPr>
              <a:t>Food expenditure: Shape (5763152, 35) with 183 food items</a:t>
            </a:r>
          </a:p>
          <a:p>
            <a:endParaRPr lang="en-US" sz="2000" dirty="0">
              <a:latin typeface="Slack-Lato"/>
              <a:sym typeface="Poppins"/>
            </a:endParaRPr>
          </a:p>
          <a:p>
            <a:r>
              <a:rPr lang="en-US" sz="2000" b="1" dirty="0">
                <a:latin typeface="Slack-Lato"/>
              </a:rPr>
              <a:t>2. Build a unique dataset:</a:t>
            </a:r>
          </a:p>
          <a:p>
            <a:r>
              <a:rPr lang="en-US" sz="2000" dirty="0">
                <a:latin typeface="Slack-Lato"/>
              </a:rPr>
              <a:t>Merge on Household ID and features selections: Shape (</a:t>
            </a:r>
            <a:r>
              <a:rPr lang="fr-FR" sz="2000" dirty="0">
                <a:latin typeface="Slack-Lato"/>
              </a:rPr>
              <a:t>100497, 33)</a:t>
            </a:r>
          </a:p>
          <a:p>
            <a:r>
              <a:rPr lang="en-US" sz="2000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000" b="1" dirty="0">
              <a:latin typeface="Slack-Lato"/>
            </a:endParaRPr>
          </a:p>
          <a:p>
            <a:r>
              <a:rPr lang="en-US" sz="2000" b="1" dirty="0">
                <a:latin typeface="Slack-Lato"/>
              </a:rPr>
              <a:t>3. Cleaning</a:t>
            </a:r>
          </a:p>
          <a:p>
            <a:r>
              <a:rPr lang="en-US" sz="2000" dirty="0">
                <a:latin typeface="Slack-Lato"/>
              </a:rPr>
              <a:t>Rename labels of columns</a:t>
            </a:r>
          </a:p>
          <a:p>
            <a:r>
              <a:rPr lang="en-US" sz="2000" dirty="0">
                <a:latin typeface="Slack-Lato"/>
              </a:rPr>
              <a:t>Build a new classification with filter on food items</a:t>
            </a:r>
          </a:p>
          <a:p>
            <a:r>
              <a:rPr lang="en-US" sz="2000" dirty="0">
                <a:latin typeface="Slack-Lato"/>
              </a:rPr>
              <a:t>Check for duplicates/ missing value</a:t>
            </a:r>
          </a:p>
          <a:p>
            <a:r>
              <a:rPr lang="en-US" sz="2000" dirty="0">
                <a:latin typeface="Slack-Lato"/>
              </a:rPr>
              <a:t>Exclude outliers in each numeric column </a:t>
            </a:r>
          </a:p>
          <a:p>
            <a:r>
              <a:rPr lang="en-US" sz="2000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000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317322" y="4090502"/>
            <a:ext cx="9728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OBC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Castes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Tribes</a:t>
            </a:r>
          </a:p>
          <a:p>
            <a:r>
              <a:rPr lang="fr-FR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in these administrative divisions benefit from the positive discrimination policy (Quotas in public employment and high School – 50% of places and jobs)</a:t>
            </a:r>
          </a:p>
          <a:p>
            <a:pPr indent="-380990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sz="2000" b="1" dirty="0">
                <a:latin typeface="-apple-system"/>
              </a:rPr>
              <a:t>Others</a:t>
            </a:r>
            <a:r>
              <a:rPr lang="en-US" sz="2000" dirty="0">
                <a:latin typeface="-apple-system"/>
              </a:rPr>
              <a:t>:</a:t>
            </a:r>
          </a:p>
          <a:p>
            <a:r>
              <a:rPr lang="en-US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advanced socially and economically</a:t>
            </a:r>
            <a:endParaRPr lang="fr-FR" sz="20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</TotalTime>
  <Words>673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8</cp:revision>
  <dcterms:created xsi:type="dcterms:W3CDTF">2022-02-11T12:04:40Z</dcterms:created>
  <dcterms:modified xsi:type="dcterms:W3CDTF">2022-02-11T14:07:05Z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